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</p:sldIdLst>
  <p:sldSz cy="5143500" cx="9144000"/>
  <p:notesSz cx="6858000" cy="9144000"/>
  <p:embeddedFontLst>
    <p:embeddedFont>
      <p:font typeface="Nunito"/>
      <p:regular r:id="rId20"/>
      <p:bold r:id="rId21"/>
      <p:italic r:id="rId22"/>
      <p:boldItalic r:id="rId23"/>
    </p:embeddedFont>
    <p:embeddedFont>
      <p:font typeface="Maven Pro"/>
      <p:regular r:id="rId24"/>
      <p:bold r:id="rId2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Nunito-regular.fntdata"/><Relationship Id="rId22" Type="http://schemas.openxmlformats.org/officeDocument/2006/relationships/font" Target="fonts/Nunito-italic.fntdata"/><Relationship Id="rId21" Type="http://schemas.openxmlformats.org/officeDocument/2006/relationships/font" Target="fonts/Nunito-bold.fntdata"/><Relationship Id="rId24" Type="http://schemas.openxmlformats.org/officeDocument/2006/relationships/font" Target="fonts/MavenPro-regular.fntdata"/><Relationship Id="rId23" Type="http://schemas.openxmlformats.org/officeDocument/2006/relationships/font" Target="fonts/Nunito-bold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5" Type="http://schemas.openxmlformats.org/officeDocument/2006/relationships/font" Target="fonts/MavenPro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5" name="Google Shape;275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g636307e856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1" name="Google Shape;281;g636307e85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Sam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g636875e853_0_2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8" name="Google Shape;288;g636875e853_0_2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Sam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g636875e853_0_2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6" name="Google Shape;296;g636875e853_0_2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Sam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g636307e856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5" name="Google Shape;305;g636307e856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g636875e853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1" name="Google Shape;311;g636875e853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g636875e853_1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7" name="Google Shape;317;g636875e853_1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g636307e856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3" name="Google Shape;323;g636307e856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g636307e856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9" name="Google Shape;329;g636307e856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g636875e996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6" name="Google Shape;336;g636875e996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g636875e996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2" name="Google Shape;342;g636875e996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636875e996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8" name="Google Shape;348;g636875e996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g636307e856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4" name="Google Shape;354;g636307e856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Sam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g636875e853_0_2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2" name="Google Shape;362;g636875e853_0_2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bg>
      <p:bgPr>
        <a:solidFill>
          <a:schemeClr val="accent3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7343003" y="3409675"/>
            <a:ext cx="1691422" cy="1732548"/>
            <a:chOff x="7343003" y="3409675"/>
            <a:chExt cx="1691422" cy="1732548"/>
          </a:xfrm>
        </p:grpSpPr>
        <p:grpSp>
          <p:nvGrpSpPr>
            <p:cNvPr id="11" name="Google Shape;11;p2"/>
            <p:cNvGrpSpPr/>
            <p:nvPr/>
          </p:nvGrpSpPr>
          <p:grpSpPr>
            <a:xfrm>
              <a:off x="7343003" y="4453711"/>
              <a:ext cx="316800" cy="688513"/>
              <a:chOff x="7343003" y="4453711"/>
              <a:chExt cx="316800" cy="688513"/>
            </a:xfrm>
          </p:grpSpPr>
          <p:sp>
            <p:nvSpPr>
              <p:cNvPr id="12" name="Google Shape;12;p2"/>
              <p:cNvSpPr/>
              <p:nvPr/>
            </p:nvSpPr>
            <p:spPr>
              <a:xfrm>
                <a:off x="7343003" y="4453711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" name="Google Shape;13;p2"/>
              <p:cNvSpPr/>
              <p:nvPr/>
            </p:nvSpPr>
            <p:spPr>
              <a:xfrm>
                <a:off x="7343003" y="4801723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4" name="Google Shape;14;p2"/>
            <p:cNvGrpSpPr/>
            <p:nvPr/>
          </p:nvGrpSpPr>
          <p:grpSpPr>
            <a:xfrm>
              <a:off x="7801210" y="4105700"/>
              <a:ext cx="316800" cy="1036523"/>
              <a:chOff x="7801210" y="4105700"/>
              <a:chExt cx="316800" cy="1036523"/>
            </a:xfrm>
          </p:grpSpPr>
          <p:sp>
            <p:nvSpPr>
              <p:cNvPr id="15" name="Google Shape;15;p2"/>
              <p:cNvSpPr/>
              <p:nvPr/>
            </p:nvSpPr>
            <p:spPr>
              <a:xfrm>
                <a:off x="7801210" y="4453711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" name="Google Shape;16;p2"/>
              <p:cNvSpPr/>
              <p:nvPr/>
            </p:nvSpPr>
            <p:spPr>
              <a:xfrm>
                <a:off x="7801210" y="4105700"/>
                <a:ext cx="316800" cy="1036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" name="Google Shape;17;p2"/>
              <p:cNvSpPr/>
              <p:nvPr/>
            </p:nvSpPr>
            <p:spPr>
              <a:xfrm>
                <a:off x="7801210" y="4801723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8" name="Google Shape;18;p2"/>
            <p:cNvGrpSpPr/>
            <p:nvPr/>
          </p:nvGrpSpPr>
          <p:grpSpPr>
            <a:xfrm>
              <a:off x="8259418" y="3757688"/>
              <a:ext cx="316800" cy="1384535"/>
              <a:chOff x="8259418" y="3757688"/>
              <a:chExt cx="316800" cy="1384535"/>
            </a:xfrm>
          </p:grpSpPr>
          <p:sp>
            <p:nvSpPr>
              <p:cNvPr id="19" name="Google Shape;19;p2"/>
              <p:cNvSpPr/>
              <p:nvPr/>
            </p:nvSpPr>
            <p:spPr>
              <a:xfrm>
                <a:off x="8259418" y="4453711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" name="Google Shape;20;p2"/>
              <p:cNvSpPr/>
              <p:nvPr/>
            </p:nvSpPr>
            <p:spPr>
              <a:xfrm>
                <a:off x="8259418" y="3757688"/>
                <a:ext cx="316800" cy="1384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" name="Google Shape;21;p2"/>
              <p:cNvSpPr/>
              <p:nvPr/>
            </p:nvSpPr>
            <p:spPr>
              <a:xfrm>
                <a:off x="8259418" y="4105700"/>
                <a:ext cx="316800" cy="1036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" name="Google Shape;22;p2"/>
              <p:cNvSpPr/>
              <p:nvPr/>
            </p:nvSpPr>
            <p:spPr>
              <a:xfrm>
                <a:off x="8259418" y="4801723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3" name="Google Shape;23;p2"/>
            <p:cNvGrpSpPr/>
            <p:nvPr/>
          </p:nvGrpSpPr>
          <p:grpSpPr>
            <a:xfrm>
              <a:off x="8717625" y="3409675"/>
              <a:ext cx="316800" cy="1732548"/>
              <a:chOff x="8717625" y="3409675"/>
              <a:chExt cx="316800" cy="1732548"/>
            </a:xfrm>
          </p:grpSpPr>
          <p:sp>
            <p:nvSpPr>
              <p:cNvPr id="24" name="Google Shape;24;p2"/>
              <p:cNvSpPr/>
              <p:nvPr/>
            </p:nvSpPr>
            <p:spPr>
              <a:xfrm>
                <a:off x="8717625" y="4453711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" name="Google Shape;25;p2"/>
              <p:cNvSpPr/>
              <p:nvPr/>
            </p:nvSpPr>
            <p:spPr>
              <a:xfrm>
                <a:off x="8717625" y="3757688"/>
                <a:ext cx="316800" cy="1384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" name="Google Shape;26;p2"/>
              <p:cNvSpPr/>
              <p:nvPr/>
            </p:nvSpPr>
            <p:spPr>
              <a:xfrm>
                <a:off x="8717625" y="4105700"/>
                <a:ext cx="316800" cy="1036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" name="Google Shape;27;p2"/>
              <p:cNvSpPr/>
              <p:nvPr/>
            </p:nvSpPr>
            <p:spPr>
              <a:xfrm>
                <a:off x="8717625" y="3409675"/>
                <a:ext cx="316800" cy="1732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" name="Google Shape;28;p2"/>
              <p:cNvSpPr/>
              <p:nvPr/>
            </p:nvSpPr>
            <p:spPr>
              <a:xfrm>
                <a:off x="8717625" y="4801723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29" name="Google Shape;29;p2"/>
          <p:cNvGrpSpPr/>
          <p:nvPr/>
        </p:nvGrpSpPr>
        <p:grpSpPr>
          <a:xfrm>
            <a:off x="5043503" y="0"/>
            <a:ext cx="3814072" cy="3839102"/>
            <a:chOff x="5043503" y="0"/>
            <a:chExt cx="3814072" cy="3839102"/>
          </a:xfrm>
        </p:grpSpPr>
        <p:sp>
          <p:nvSpPr>
            <p:cNvPr id="30" name="Google Shape;30;p2"/>
            <p:cNvSpPr/>
            <p:nvPr/>
          </p:nvSpPr>
          <p:spPr>
            <a:xfrm>
              <a:off x="8460975" y="1817775"/>
              <a:ext cx="396600" cy="396600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2"/>
            <p:cNvSpPr/>
            <p:nvPr/>
          </p:nvSpPr>
          <p:spPr>
            <a:xfrm rot="-9830444">
              <a:off x="6469759" y="3480728"/>
              <a:ext cx="320148" cy="320148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2" name="Google Shape;32;p2"/>
            <p:cNvGrpSpPr/>
            <p:nvPr/>
          </p:nvGrpSpPr>
          <p:grpSpPr>
            <a:xfrm>
              <a:off x="7647812" y="2704283"/>
              <a:ext cx="635219" cy="635219"/>
              <a:chOff x="6725724" y="2701260"/>
              <a:chExt cx="1208101" cy="1208100"/>
            </a:xfrm>
          </p:grpSpPr>
          <p:sp>
            <p:nvSpPr>
              <p:cNvPr id="33" name="Google Shape;33;p2"/>
              <p:cNvSpPr/>
              <p:nvPr/>
            </p:nvSpPr>
            <p:spPr>
              <a:xfrm rot="5400000">
                <a:off x="6725725" y="2701260"/>
                <a:ext cx="1208100" cy="1208100"/>
              </a:xfrm>
              <a:prstGeom prst="ellipse">
                <a:avLst/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" name="Google Shape;34;p2"/>
              <p:cNvSpPr/>
              <p:nvPr/>
            </p:nvSpPr>
            <p:spPr>
              <a:xfrm rot="5400000">
                <a:off x="6725724" y="2701260"/>
                <a:ext cx="1208100" cy="1208100"/>
              </a:xfrm>
              <a:prstGeom prst="pie">
                <a:avLst>
                  <a:gd fmla="val 8244818" name="adj1"/>
                  <a:gd fmla="val 16246175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" name="Google Shape;35;p2"/>
              <p:cNvSpPr/>
              <p:nvPr/>
            </p:nvSpPr>
            <p:spPr>
              <a:xfrm rot="5400000">
                <a:off x="6954988" y="2930398"/>
                <a:ext cx="749700" cy="749700"/>
              </a:xfrm>
              <a:prstGeom prst="ellipse">
                <a:avLst/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36" name="Google Shape;36;p2"/>
            <p:cNvSpPr/>
            <p:nvPr/>
          </p:nvSpPr>
          <p:spPr>
            <a:xfrm>
              <a:off x="8460975" y="1817775"/>
              <a:ext cx="396600" cy="396600"/>
            </a:xfrm>
            <a:prstGeom prst="pie">
              <a:avLst>
                <a:gd fmla="val 19376841" name="adj1"/>
                <a:gd fmla="val 16200000" name="adj2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7" name="Google Shape;37;p2"/>
            <p:cNvGrpSpPr/>
            <p:nvPr/>
          </p:nvGrpSpPr>
          <p:grpSpPr>
            <a:xfrm>
              <a:off x="7952720" y="179238"/>
              <a:ext cx="873165" cy="873003"/>
              <a:chOff x="7754428" y="208725"/>
              <a:chExt cx="541800" cy="541800"/>
            </a:xfrm>
          </p:grpSpPr>
          <p:sp>
            <p:nvSpPr>
              <p:cNvPr id="38" name="Google Shape;38;p2"/>
              <p:cNvSpPr/>
              <p:nvPr/>
            </p:nvSpPr>
            <p:spPr>
              <a:xfrm rot="-8647347">
                <a:off x="7831319" y="285616"/>
                <a:ext cx="388018" cy="388018"/>
              </a:xfrm>
              <a:prstGeom prst="ellipse">
                <a:avLst/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" name="Google Shape;39;p2"/>
              <p:cNvSpPr/>
              <p:nvPr/>
            </p:nvSpPr>
            <p:spPr>
              <a:xfrm rot="-8647347">
                <a:off x="7831319" y="285616"/>
                <a:ext cx="388018" cy="388018"/>
              </a:xfrm>
              <a:prstGeom prst="pie">
                <a:avLst>
                  <a:gd fmla="val 19376841" name="adj1"/>
                  <a:gd fmla="val 12313574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40" name="Google Shape;40;p2"/>
            <p:cNvSpPr/>
            <p:nvPr/>
          </p:nvSpPr>
          <p:spPr>
            <a:xfrm>
              <a:off x="5399840" y="356365"/>
              <a:ext cx="2577000" cy="2577000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" name="Google Shape;41;p2"/>
            <p:cNvSpPr/>
            <p:nvPr/>
          </p:nvSpPr>
          <p:spPr>
            <a:xfrm rot="2043858">
              <a:off x="5503813" y="460310"/>
              <a:ext cx="2369480" cy="2369480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5399795" y="360281"/>
              <a:ext cx="2577000" cy="2577000"/>
            </a:xfrm>
            <a:prstGeom prst="pie">
              <a:avLst>
                <a:gd fmla="val 8801158" name="adj1"/>
                <a:gd fmla="val 16200000" name="adj2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" name="Google Shape;43;p2"/>
            <p:cNvSpPr/>
            <p:nvPr/>
          </p:nvSpPr>
          <p:spPr>
            <a:xfrm rot="2044777">
              <a:off x="5911449" y="867729"/>
              <a:ext cx="1554223" cy="155422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5399795" y="356358"/>
              <a:ext cx="2577000" cy="2577000"/>
            </a:xfrm>
            <a:prstGeom prst="pie">
              <a:avLst>
                <a:gd fmla="val 12554101" name="adj1"/>
                <a:gd fmla="val 16200000" name="adj2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" name="Google Shape;45;p2"/>
            <p:cNvSpPr/>
            <p:nvPr/>
          </p:nvSpPr>
          <p:spPr>
            <a:xfrm rot="-9830444">
              <a:off x="6469759" y="3480727"/>
              <a:ext cx="320148" cy="320148"/>
            </a:xfrm>
            <a:prstGeom prst="pie">
              <a:avLst>
                <a:gd fmla="val 19376841" name="adj1"/>
                <a:gd fmla="val 16200000" name="adj2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6" name="Google Shape;46;p2"/>
          <p:cNvSpPr txBox="1"/>
          <p:nvPr>
            <p:ph type="ctrTitle"/>
          </p:nvPr>
        </p:nvSpPr>
        <p:spPr>
          <a:xfrm>
            <a:off x="824000" y="1613813"/>
            <a:ext cx="4255500" cy="1872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7" name="Google Shape;47;p2"/>
          <p:cNvSpPr txBox="1"/>
          <p:nvPr>
            <p:ph idx="1" type="subTitle"/>
          </p:nvPr>
        </p:nvSpPr>
        <p:spPr>
          <a:xfrm>
            <a:off x="824000" y="3596300"/>
            <a:ext cx="4255500" cy="69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8" name="Google Shape;48;p2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bg>
      <p:bgPr>
        <a:solidFill>
          <a:schemeClr val="dk1"/>
        </a:solidFill>
      </p:bgPr>
    </p:bg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Google Shape;50;p3"/>
          <p:cNvGrpSpPr/>
          <p:nvPr/>
        </p:nvGrpSpPr>
        <p:grpSpPr>
          <a:xfrm>
            <a:off x="146769" y="3406"/>
            <a:ext cx="1233215" cy="1384535"/>
            <a:chOff x="146769" y="3406"/>
            <a:chExt cx="1233215" cy="1384535"/>
          </a:xfrm>
        </p:grpSpPr>
        <p:grpSp>
          <p:nvGrpSpPr>
            <p:cNvPr id="51" name="Google Shape;51;p3"/>
            <p:cNvGrpSpPr/>
            <p:nvPr/>
          </p:nvGrpSpPr>
          <p:grpSpPr>
            <a:xfrm>
              <a:off x="1063183" y="3406"/>
              <a:ext cx="316800" cy="688513"/>
              <a:chOff x="1063183" y="3406"/>
              <a:chExt cx="316800" cy="688513"/>
            </a:xfrm>
          </p:grpSpPr>
          <p:sp>
            <p:nvSpPr>
              <p:cNvPr id="52" name="Google Shape;52;p3"/>
              <p:cNvSpPr/>
              <p:nvPr/>
            </p:nvSpPr>
            <p:spPr>
              <a:xfrm rot="10800000">
                <a:off x="1063183" y="3419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" name="Google Shape;53;p3"/>
              <p:cNvSpPr/>
              <p:nvPr/>
            </p:nvSpPr>
            <p:spPr>
              <a:xfrm rot="10800000">
                <a:off x="1063183" y="3406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4" name="Google Shape;54;p3"/>
            <p:cNvGrpSpPr/>
            <p:nvPr/>
          </p:nvGrpSpPr>
          <p:grpSpPr>
            <a:xfrm>
              <a:off x="604976" y="3406"/>
              <a:ext cx="316800" cy="1036524"/>
              <a:chOff x="604976" y="3406"/>
              <a:chExt cx="316800" cy="1036524"/>
            </a:xfrm>
          </p:grpSpPr>
          <p:sp>
            <p:nvSpPr>
              <p:cNvPr id="55" name="Google Shape;55;p3"/>
              <p:cNvSpPr/>
              <p:nvPr/>
            </p:nvSpPr>
            <p:spPr>
              <a:xfrm rot="10800000">
                <a:off x="604976" y="3419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" name="Google Shape;56;p3"/>
              <p:cNvSpPr/>
              <p:nvPr/>
            </p:nvSpPr>
            <p:spPr>
              <a:xfrm rot="10800000">
                <a:off x="604976" y="3430"/>
                <a:ext cx="316800" cy="1036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" name="Google Shape;57;p3"/>
              <p:cNvSpPr/>
              <p:nvPr/>
            </p:nvSpPr>
            <p:spPr>
              <a:xfrm rot="10800000">
                <a:off x="604976" y="3406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8" name="Google Shape;58;p3"/>
            <p:cNvGrpSpPr/>
            <p:nvPr/>
          </p:nvGrpSpPr>
          <p:grpSpPr>
            <a:xfrm>
              <a:off x="146769" y="3406"/>
              <a:ext cx="316800" cy="1384535"/>
              <a:chOff x="146769" y="3406"/>
              <a:chExt cx="316800" cy="1384535"/>
            </a:xfrm>
          </p:grpSpPr>
          <p:sp>
            <p:nvSpPr>
              <p:cNvPr id="59" name="Google Shape;59;p3"/>
              <p:cNvSpPr/>
              <p:nvPr/>
            </p:nvSpPr>
            <p:spPr>
              <a:xfrm rot="10800000">
                <a:off x="146769" y="3419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0" name="Google Shape;60;p3"/>
              <p:cNvSpPr/>
              <p:nvPr/>
            </p:nvSpPr>
            <p:spPr>
              <a:xfrm rot="10800000">
                <a:off x="146769" y="3441"/>
                <a:ext cx="316800" cy="1384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" name="Google Shape;61;p3"/>
              <p:cNvSpPr/>
              <p:nvPr/>
            </p:nvSpPr>
            <p:spPr>
              <a:xfrm rot="10800000">
                <a:off x="146769" y="3430"/>
                <a:ext cx="316800" cy="1036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2" name="Google Shape;62;p3"/>
              <p:cNvSpPr/>
              <p:nvPr/>
            </p:nvSpPr>
            <p:spPr>
              <a:xfrm rot="10800000">
                <a:off x="146769" y="3406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63" name="Google Shape;63;p3"/>
          <p:cNvGrpSpPr/>
          <p:nvPr/>
        </p:nvGrpSpPr>
        <p:grpSpPr>
          <a:xfrm>
            <a:off x="6775084" y="2904008"/>
            <a:ext cx="2186148" cy="2239500"/>
            <a:chOff x="6775084" y="2904008"/>
            <a:chExt cx="2186148" cy="2239500"/>
          </a:xfrm>
        </p:grpSpPr>
        <p:grpSp>
          <p:nvGrpSpPr>
            <p:cNvPr id="64" name="Google Shape;64;p3"/>
            <p:cNvGrpSpPr/>
            <p:nvPr/>
          </p:nvGrpSpPr>
          <p:grpSpPr>
            <a:xfrm>
              <a:off x="6775084" y="4253708"/>
              <a:ext cx="409500" cy="889800"/>
              <a:chOff x="6775084" y="4253708"/>
              <a:chExt cx="409500" cy="889800"/>
            </a:xfrm>
          </p:grpSpPr>
          <p:sp>
            <p:nvSpPr>
              <p:cNvPr id="65" name="Google Shape;65;p3"/>
              <p:cNvSpPr/>
              <p:nvPr/>
            </p:nvSpPr>
            <p:spPr>
              <a:xfrm>
                <a:off x="6775084" y="4253708"/>
                <a:ext cx="409500" cy="8898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6" name="Google Shape;66;p3"/>
              <p:cNvSpPr/>
              <p:nvPr/>
            </p:nvSpPr>
            <p:spPr>
              <a:xfrm>
                <a:off x="6775084" y="4703408"/>
                <a:ext cx="409500" cy="4401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67" name="Google Shape;67;p3"/>
            <p:cNvGrpSpPr/>
            <p:nvPr/>
          </p:nvGrpSpPr>
          <p:grpSpPr>
            <a:xfrm>
              <a:off x="7367299" y="3804008"/>
              <a:ext cx="409500" cy="1339500"/>
              <a:chOff x="7367299" y="3804008"/>
              <a:chExt cx="409500" cy="1339500"/>
            </a:xfrm>
          </p:grpSpPr>
          <p:sp>
            <p:nvSpPr>
              <p:cNvPr id="68" name="Google Shape;68;p3"/>
              <p:cNvSpPr/>
              <p:nvPr/>
            </p:nvSpPr>
            <p:spPr>
              <a:xfrm>
                <a:off x="7367299" y="4253708"/>
                <a:ext cx="409500" cy="8898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" name="Google Shape;69;p3"/>
              <p:cNvSpPr/>
              <p:nvPr/>
            </p:nvSpPr>
            <p:spPr>
              <a:xfrm>
                <a:off x="7367299" y="3804008"/>
                <a:ext cx="409500" cy="133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" name="Google Shape;70;p3"/>
              <p:cNvSpPr/>
              <p:nvPr/>
            </p:nvSpPr>
            <p:spPr>
              <a:xfrm>
                <a:off x="7367299" y="4703408"/>
                <a:ext cx="409500" cy="4401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71" name="Google Shape;71;p3"/>
            <p:cNvGrpSpPr/>
            <p:nvPr/>
          </p:nvGrpSpPr>
          <p:grpSpPr>
            <a:xfrm>
              <a:off x="7959516" y="3354008"/>
              <a:ext cx="409500" cy="1789500"/>
              <a:chOff x="7959516" y="3354008"/>
              <a:chExt cx="409500" cy="1789500"/>
            </a:xfrm>
          </p:grpSpPr>
          <p:sp>
            <p:nvSpPr>
              <p:cNvPr id="72" name="Google Shape;72;p3"/>
              <p:cNvSpPr/>
              <p:nvPr/>
            </p:nvSpPr>
            <p:spPr>
              <a:xfrm>
                <a:off x="7959516" y="4253708"/>
                <a:ext cx="409500" cy="8898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" name="Google Shape;73;p3"/>
              <p:cNvSpPr/>
              <p:nvPr/>
            </p:nvSpPr>
            <p:spPr>
              <a:xfrm>
                <a:off x="7959516" y="3354008"/>
                <a:ext cx="409500" cy="178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4" name="Google Shape;74;p3"/>
              <p:cNvSpPr/>
              <p:nvPr/>
            </p:nvSpPr>
            <p:spPr>
              <a:xfrm>
                <a:off x="7959516" y="3804008"/>
                <a:ext cx="409500" cy="133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" name="Google Shape;75;p3"/>
              <p:cNvSpPr/>
              <p:nvPr/>
            </p:nvSpPr>
            <p:spPr>
              <a:xfrm>
                <a:off x="7959516" y="4703408"/>
                <a:ext cx="409500" cy="4401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76" name="Google Shape;76;p3"/>
            <p:cNvGrpSpPr/>
            <p:nvPr/>
          </p:nvGrpSpPr>
          <p:grpSpPr>
            <a:xfrm>
              <a:off x="8551731" y="2904008"/>
              <a:ext cx="409500" cy="2239500"/>
              <a:chOff x="8551731" y="2904008"/>
              <a:chExt cx="409500" cy="2239500"/>
            </a:xfrm>
          </p:grpSpPr>
          <p:sp>
            <p:nvSpPr>
              <p:cNvPr id="77" name="Google Shape;77;p3"/>
              <p:cNvSpPr/>
              <p:nvPr/>
            </p:nvSpPr>
            <p:spPr>
              <a:xfrm>
                <a:off x="8551731" y="4253708"/>
                <a:ext cx="409500" cy="8898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" name="Google Shape;78;p3"/>
              <p:cNvSpPr/>
              <p:nvPr/>
            </p:nvSpPr>
            <p:spPr>
              <a:xfrm>
                <a:off x="8551731" y="3354008"/>
                <a:ext cx="409500" cy="178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" name="Google Shape;79;p3"/>
              <p:cNvSpPr/>
              <p:nvPr/>
            </p:nvSpPr>
            <p:spPr>
              <a:xfrm>
                <a:off x="8551731" y="3804008"/>
                <a:ext cx="409500" cy="133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" name="Google Shape;80;p3"/>
              <p:cNvSpPr/>
              <p:nvPr/>
            </p:nvSpPr>
            <p:spPr>
              <a:xfrm>
                <a:off x="8551731" y="2904008"/>
                <a:ext cx="409500" cy="223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" name="Google Shape;81;p3"/>
              <p:cNvSpPr/>
              <p:nvPr/>
            </p:nvSpPr>
            <p:spPr>
              <a:xfrm>
                <a:off x="8551731" y="4703408"/>
                <a:ext cx="409500" cy="4401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82" name="Google Shape;82;p3"/>
          <p:cNvSpPr txBox="1"/>
          <p:nvPr>
            <p:ph type="title"/>
          </p:nvPr>
        </p:nvSpPr>
        <p:spPr>
          <a:xfrm>
            <a:off x="824000" y="1613825"/>
            <a:ext cx="5857800" cy="1872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3" name="Google Shape;83;p3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" name="Google Shape;85;p4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86" name="Google Shape;86;p4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4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8" name="Google Shape;88;p4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9" name="Google Shape;89;p4"/>
          <p:cNvSpPr txBox="1"/>
          <p:nvPr>
            <p:ph idx="1" type="body"/>
          </p:nvPr>
        </p:nvSpPr>
        <p:spPr>
          <a:xfrm>
            <a:off x="1303800" y="1990050"/>
            <a:ext cx="7030500" cy="254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90" name="Google Shape;90;p4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" name="Google Shape;92;p5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93" name="Google Shape;93;p5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5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5" name="Google Shape;95;p5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6" name="Google Shape;96;p5"/>
          <p:cNvSpPr txBox="1"/>
          <p:nvPr>
            <p:ph idx="1" type="body"/>
          </p:nvPr>
        </p:nvSpPr>
        <p:spPr>
          <a:xfrm>
            <a:off x="1303800" y="1990050"/>
            <a:ext cx="3430500" cy="254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97" name="Google Shape;97;p5"/>
          <p:cNvSpPr txBox="1"/>
          <p:nvPr>
            <p:ph idx="2" type="body"/>
          </p:nvPr>
        </p:nvSpPr>
        <p:spPr>
          <a:xfrm>
            <a:off x="4903650" y="1990050"/>
            <a:ext cx="3430500" cy="254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98" name="Google Shape;98;p5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Google Shape;100;p6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101" name="Google Shape;101;p6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6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3" name="Google Shape;103;p6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04" name="Google Shape;104;p6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" name="Google Shape;106;p7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107" name="Google Shape;107;p7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7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9" name="Google Shape;109;p7"/>
          <p:cNvSpPr txBox="1"/>
          <p:nvPr>
            <p:ph type="title"/>
          </p:nvPr>
        </p:nvSpPr>
        <p:spPr>
          <a:xfrm>
            <a:off x="1303800" y="598575"/>
            <a:ext cx="3312000" cy="159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0" name="Google Shape;110;p7"/>
          <p:cNvSpPr txBox="1"/>
          <p:nvPr>
            <p:ph idx="1" type="body"/>
          </p:nvPr>
        </p:nvSpPr>
        <p:spPr>
          <a:xfrm>
            <a:off x="1303800" y="2309675"/>
            <a:ext cx="3312000" cy="222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11" name="Google Shape;111;p7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bg>
      <p:bgPr>
        <a:solidFill>
          <a:schemeClr val="dk1"/>
        </a:solidFill>
      </p:bgPr>
    </p:bg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3" name="Google Shape;113;p8"/>
          <p:cNvGrpSpPr/>
          <p:nvPr/>
        </p:nvGrpSpPr>
        <p:grpSpPr>
          <a:xfrm>
            <a:off x="6866714" y="1306"/>
            <a:ext cx="2267451" cy="2601690"/>
            <a:chOff x="6790514" y="1306"/>
            <a:chExt cx="2267451" cy="2601690"/>
          </a:xfrm>
        </p:grpSpPr>
        <p:grpSp>
          <p:nvGrpSpPr>
            <p:cNvPr id="114" name="Google Shape;114;p8"/>
            <p:cNvGrpSpPr/>
            <p:nvPr/>
          </p:nvGrpSpPr>
          <p:grpSpPr>
            <a:xfrm>
              <a:off x="7067465" y="1306"/>
              <a:ext cx="1990500" cy="1990200"/>
              <a:chOff x="7067465" y="1306"/>
              <a:chExt cx="1990500" cy="1990200"/>
            </a:xfrm>
          </p:grpSpPr>
          <p:sp>
            <p:nvSpPr>
              <p:cNvPr id="115" name="Google Shape;115;p8"/>
              <p:cNvSpPr/>
              <p:nvPr/>
            </p:nvSpPr>
            <p:spPr>
              <a:xfrm rot="-8648551">
                <a:off x="7594313" y="527721"/>
                <a:ext cx="937226" cy="937226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6" name="Google Shape;116;p8"/>
              <p:cNvSpPr/>
              <p:nvPr/>
            </p:nvSpPr>
            <p:spPr>
              <a:xfrm rot="-8648551">
                <a:off x="7594313" y="527721"/>
                <a:ext cx="937226" cy="937226"/>
              </a:xfrm>
              <a:prstGeom prst="pie">
                <a:avLst>
                  <a:gd fmla="val 19376841" name="adj1"/>
                  <a:gd fmla="val 12313574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7" name="Google Shape;117;p8"/>
              <p:cNvSpPr/>
              <p:nvPr/>
            </p:nvSpPr>
            <p:spPr>
              <a:xfrm rot="-8649154">
                <a:off x="7349891" y="283705"/>
                <a:ext cx="1425647" cy="1425404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18" name="Google Shape;118;p8"/>
            <p:cNvGrpSpPr/>
            <p:nvPr/>
          </p:nvGrpSpPr>
          <p:grpSpPr>
            <a:xfrm>
              <a:off x="8207126" y="1807996"/>
              <a:ext cx="795000" cy="795000"/>
              <a:chOff x="8207126" y="1807996"/>
              <a:chExt cx="795000" cy="795000"/>
            </a:xfrm>
          </p:grpSpPr>
          <p:sp>
            <p:nvSpPr>
              <p:cNvPr id="119" name="Google Shape;119;p8"/>
              <p:cNvSpPr/>
              <p:nvPr/>
            </p:nvSpPr>
            <p:spPr>
              <a:xfrm rot="2152054">
                <a:off x="8319942" y="1920813"/>
                <a:ext cx="569367" cy="569367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" name="Google Shape;120;p8"/>
              <p:cNvSpPr/>
              <p:nvPr/>
            </p:nvSpPr>
            <p:spPr>
              <a:xfrm rot="2150259">
                <a:off x="8408218" y="2008610"/>
                <a:ext cx="393004" cy="393004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1" name="Google Shape;121;p8"/>
              <p:cNvSpPr/>
              <p:nvPr/>
            </p:nvSpPr>
            <p:spPr>
              <a:xfrm rot="2150259">
                <a:off x="8408218" y="2008610"/>
                <a:ext cx="393004" cy="393004"/>
              </a:xfrm>
              <a:prstGeom prst="pie">
                <a:avLst>
                  <a:gd fmla="val 5699893" name="adj1"/>
                  <a:gd fmla="val 12313574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22" name="Google Shape;122;p8"/>
            <p:cNvGrpSpPr/>
            <p:nvPr/>
          </p:nvGrpSpPr>
          <p:grpSpPr>
            <a:xfrm>
              <a:off x="6790514" y="118857"/>
              <a:ext cx="548700" cy="548700"/>
              <a:chOff x="6790514" y="118857"/>
              <a:chExt cx="548700" cy="548700"/>
            </a:xfrm>
          </p:grpSpPr>
          <p:sp>
            <p:nvSpPr>
              <p:cNvPr id="123" name="Google Shape;123;p8"/>
              <p:cNvSpPr/>
              <p:nvPr/>
            </p:nvSpPr>
            <p:spPr>
              <a:xfrm rot="2150259">
                <a:off x="6868362" y="196705"/>
                <a:ext cx="393004" cy="393004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4" name="Google Shape;124;p8"/>
              <p:cNvSpPr/>
              <p:nvPr/>
            </p:nvSpPr>
            <p:spPr>
              <a:xfrm rot="2150259">
                <a:off x="6868362" y="196705"/>
                <a:ext cx="393004" cy="393004"/>
              </a:xfrm>
              <a:prstGeom prst="pie">
                <a:avLst>
                  <a:gd fmla="val 5699893" name="adj1"/>
                  <a:gd fmla="val 12313574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25" name="Google Shape;125;p8"/>
          <p:cNvSpPr txBox="1"/>
          <p:nvPr>
            <p:ph type="title"/>
          </p:nvPr>
        </p:nvSpPr>
        <p:spPr>
          <a:xfrm>
            <a:off x="824000" y="763600"/>
            <a:ext cx="5857800" cy="3573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26" name="Google Shape;126;p8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8" name="Google Shape;128;p9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129" name="Google Shape;129;p9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" name="Google Shape;130;p9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1" name="Google Shape;131;p9"/>
          <p:cNvSpPr txBox="1"/>
          <p:nvPr>
            <p:ph type="title"/>
          </p:nvPr>
        </p:nvSpPr>
        <p:spPr>
          <a:xfrm>
            <a:off x="1303800" y="598575"/>
            <a:ext cx="3430500" cy="1990200"/>
          </a:xfrm>
          <a:prstGeom prst="rect">
            <a:avLst/>
          </a:prstGeom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2" name="Google Shape;132;p9"/>
          <p:cNvSpPr txBox="1"/>
          <p:nvPr>
            <p:ph idx="1" type="subTitle"/>
          </p:nvPr>
        </p:nvSpPr>
        <p:spPr>
          <a:xfrm>
            <a:off x="1303800" y="2743203"/>
            <a:ext cx="3430500" cy="726000"/>
          </a:xfrm>
          <a:prstGeom prst="rect">
            <a:avLst/>
          </a:prstGeom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33" name="Google Shape;133;p9"/>
          <p:cNvSpPr txBox="1"/>
          <p:nvPr>
            <p:ph idx="2" type="body"/>
          </p:nvPr>
        </p:nvSpPr>
        <p:spPr>
          <a:xfrm>
            <a:off x="4903700" y="661000"/>
            <a:ext cx="3430500" cy="3870600"/>
          </a:xfrm>
          <a:prstGeom prst="rect">
            <a:avLst/>
          </a:prstGeom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34" name="Google Shape;134;p9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6" name="Google Shape;136;p10"/>
          <p:cNvGrpSpPr/>
          <p:nvPr/>
        </p:nvGrpSpPr>
        <p:grpSpPr>
          <a:xfrm>
            <a:off x="713373" y="3847119"/>
            <a:ext cx="825392" cy="825392"/>
            <a:chOff x="348199" y="179450"/>
            <a:chExt cx="1116300" cy="1116300"/>
          </a:xfrm>
        </p:grpSpPr>
        <p:sp>
          <p:nvSpPr>
            <p:cNvPr id="137" name="Google Shape;137;p10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" name="Google Shape;138;p10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9" name="Google Shape;139;p10"/>
          <p:cNvSpPr txBox="1"/>
          <p:nvPr>
            <p:ph idx="1" type="body"/>
          </p:nvPr>
        </p:nvSpPr>
        <p:spPr>
          <a:xfrm>
            <a:off x="1303800" y="4138975"/>
            <a:ext cx="5843100" cy="53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140" name="Google Shape;140;p10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bg>
      <p:bgPr>
        <a:solidFill>
          <a:schemeClr val="accent3"/>
        </a:solidFill>
      </p:bgPr>
    </p:bg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2" name="Google Shape;142;p11"/>
          <p:cNvGrpSpPr/>
          <p:nvPr/>
        </p:nvGrpSpPr>
        <p:grpSpPr>
          <a:xfrm>
            <a:off x="52" y="4099200"/>
            <a:ext cx="9144036" cy="1044300"/>
            <a:chOff x="52" y="4099200"/>
            <a:chExt cx="9144036" cy="1044300"/>
          </a:xfrm>
        </p:grpSpPr>
        <p:grpSp>
          <p:nvGrpSpPr>
            <p:cNvPr id="143" name="Google Shape;143;p11"/>
            <p:cNvGrpSpPr/>
            <p:nvPr/>
          </p:nvGrpSpPr>
          <p:grpSpPr>
            <a:xfrm>
              <a:off x="52" y="4309200"/>
              <a:ext cx="231622" cy="834300"/>
              <a:chOff x="2688737" y="4301380"/>
              <a:chExt cx="231900" cy="834300"/>
            </a:xfrm>
          </p:grpSpPr>
          <p:sp>
            <p:nvSpPr>
              <p:cNvPr id="144" name="Google Shape;144;p11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5" name="Google Shape;145;p11"/>
              <p:cNvSpPr/>
              <p:nvPr/>
            </p:nvSpPr>
            <p:spPr>
              <a:xfrm flipH="1">
                <a:off x="2688737" y="4301380"/>
                <a:ext cx="2319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6" name="Google Shape;146;p11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7" name="Google Shape;147;p11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48" name="Google Shape;148;p11"/>
            <p:cNvGrpSpPr/>
            <p:nvPr/>
          </p:nvGrpSpPr>
          <p:grpSpPr>
            <a:xfrm>
              <a:off x="371406" y="4099200"/>
              <a:ext cx="231622" cy="1044300"/>
              <a:chOff x="2688737" y="4091380"/>
              <a:chExt cx="231900" cy="1044300"/>
            </a:xfrm>
          </p:grpSpPr>
          <p:sp>
            <p:nvSpPr>
              <p:cNvPr id="149" name="Google Shape;149;p11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0" name="Google Shape;150;p11"/>
              <p:cNvSpPr/>
              <p:nvPr/>
            </p:nvSpPr>
            <p:spPr>
              <a:xfrm flipH="1">
                <a:off x="2688737" y="4301380"/>
                <a:ext cx="2319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1" name="Google Shape;151;p11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2" name="Google Shape;152;p11"/>
              <p:cNvSpPr/>
              <p:nvPr/>
            </p:nvSpPr>
            <p:spPr>
              <a:xfrm flipH="1">
                <a:off x="2688737" y="4091380"/>
                <a:ext cx="2319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3" name="Google Shape;153;p11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54" name="Google Shape;154;p11"/>
            <p:cNvGrpSpPr/>
            <p:nvPr/>
          </p:nvGrpSpPr>
          <p:grpSpPr>
            <a:xfrm>
              <a:off x="742761" y="4309200"/>
              <a:ext cx="231622" cy="834300"/>
              <a:chOff x="2688737" y="4301380"/>
              <a:chExt cx="231900" cy="834300"/>
            </a:xfrm>
          </p:grpSpPr>
          <p:sp>
            <p:nvSpPr>
              <p:cNvPr id="155" name="Google Shape;155;p11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6" name="Google Shape;156;p11"/>
              <p:cNvSpPr/>
              <p:nvPr/>
            </p:nvSpPr>
            <p:spPr>
              <a:xfrm flipH="1">
                <a:off x="2688737" y="4301380"/>
                <a:ext cx="2319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7" name="Google Shape;157;p11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8" name="Google Shape;158;p11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59" name="Google Shape;159;p11"/>
            <p:cNvGrpSpPr/>
            <p:nvPr/>
          </p:nvGrpSpPr>
          <p:grpSpPr>
            <a:xfrm>
              <a:off x="1114115" y="4518900"/>
              <a:ext cx="231622" cy="624600"/>
              <a:chOff x="2688737" y="4511080"/>
              <a:chExt cx="231900" cy="624600"/>
            </a:xfrm>
          </p:grpSpPr>
          <p:sp>
            <p:nvSpPr>
              <p:cNvPr id="160" name="Google Shape;160;p11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1" name="Google Shape;161;p11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2" name="Google Shape;162;p11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63" name="Google Shape;163;p11"/>
            <p:cNvGrpSpPr/>
            <p:nvPr/>
          </p:nvGrpSpPr>
          <p:grpSpPr>
            <a:xfrm>
              <a:off x="1856753" y="4099200"/>
              <a:ext cx="231600" cy="1044300"/>
              <a:chOff x="1856753" y="4099200"/>
              <a:chExt cx="231600" cy="1044300"/>
            </a:xfrm>
          </p:grpSpPr>
          <p:sp>
            <p:nvSpPr>
              <p:cNvPr id="164" name="Google Shape;164;p11"/>
              <p:cNvSpPr/>
              <p:nvPr/>
            </p:nvSpPr>
            <p:spPr>
              <a:xfrm flipH="1">
                <a:off x="1856753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5" name="Google Shape;165;p11"/>
              <p:cNvSpPr/>
              <p:nvPr/>
            </p:nvSpPr>
            <p:spPr>
              <a:xfrm flipH="1">
                <a:off x="1856753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6" name="Google Shape;166;p11"/>
              <p:cNvSpPr/>
              <p:nvPr/>
            </p:nvSpPr>
            <p:spPr>
              <a:xfrm flipH="1">
                <a:off x="1856753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7" name="Google Shape;167;p11"/>
              <p:cNvSpPr/>
              <p:nvPr/>
            </p:nvSpPr>
            <p:spPr>
              <a:xfrm flipH="1">
                <a:off x="1856753" y="4099200"/>
                <a:ext cx="2316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8" name="Google Shape;168;p11"/>
              <p:cNvSpPr/>
              <p:nvPr/>
            </p:nvSpPr>
            <p:spPr>
              <a:xfrm flipH="1">
                <a:off x="1856753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69" name="Google Shape;169;p11"/>
            <p:cNvGrpSpPr/>
            <p:nvPr/>
          </p:nvGrpSpPr>
          <p:grpSpPr>
            <a:xfrm>
              <a:off x="2228107" y="4309200"/>
              <a:ext cx="231600" cy="834300"/>
              <a:chOff x="2228107" y="4309200"/>
              <a:chExt cx="231600" cy="834300"/>
            </a:xfrm>
          </p:grpSpPr>
          <p:sp>
            <p:nvSpPr>
              <p:cNvPr id="170" name="Google Shape;170;p11"/>
              <p:cNvSpPr/>
              <p:nvPr/>
            </p:nvSpPr>
            <p:spPr>
              <a:xfrm flipH="1">
                <a:off x="2228107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1" name="Google Shape;171;p11"/>
              <p:cNvSpPr/>
              <p:nvPr/>
            </p:nvSpPr>
            <p:spPr>
              <a:xfrm flipH="1">
                <a:off x="2228107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2" name="Google Shape;172;p11"/>
              <p:cNvSpPr/>
              <p:nvPr/>
            </p:nvSpPr>
            <p:spPr>
              <a:xfrm flipH="1">
                <a:off x="2228107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3" name="Google Shape;173;p11"/>
              <p:cNvSpPr/>
              <p:nvPr/>
            </p:nvSpPr>
            <p:spPr>
              <a:xfrm flipH="1">
                <a:off x="2228107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74" name="Google Shape;174;p11"/>
            <p:cNvGrpSpPr/>
            <p:nvPr/>
          </p:nvGrpSpPr>
          <p:grpSpPr>
            <a:xfrm>
              <a:off x="2599462" y="4518900"/>
              <a:ext cx="231600" cy="624600"/>
              <a:chOff x="2599462" y="4518900"/>
              <a:chExt cx="231600" cy="624600"/>
            </a:xfrm>
          </p:grpSpPr>
          <p:sp>
            <p:nvSpPr>
              <p:cNvPr id="175" name="Google Shape;175;p11"/>
              <p:cNvSpPr/>
              <p:nvPr/>
            </p:nvSpPr>
            <p:spPr>
              <a:xfrm flipH="1">
                <a:off x="2599462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6" name="Google Shape;176;p11"/>
              <p:cNvSpPr/>
              <p:nvPr/>
            </p:nvSpPr>
            <p:spPr>
              <a:xfrm flipH="1">
                <a:off x="2599462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7" name="Google Shape;177;p11"/>
              <p:cNvSpPr/>
              <p:nvPr/>
            </p:nvSpPr>
            <p:spPr>
              <a:xfrm flipH="1">
                <a:off x="2599462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78" name="Google Shape;178;p11"/>
            <p:cNvGrpSpPr/>
            <p:nvPr/>
          </p:nvGrpSpPr>
          <p:grpSpPr>
            <a:xfrm>
              <a:off x="3342171" y="4099200"/>
              <a:ext cx="231600" cy="1044300"/>
              <a:chOff x="3342171" y="4099200"/>
              <a:chExt cx="231600" cy="1044300"/>
            </a:xfrm>
          </p:grpSpPr>
          <p:sp>
            <p:nvSpPr>
              <p:cNvPr id="179" name="Google Shape;179;p11"/>
              <p:cNvSpPr/>
              <p:nvPr/>
            </p:nvSpPr>
            <p:spPr>
              <a:xfrm flipH="1">
                <a:off x="3342171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0" name="Google Shape;180;p11"/>
              <p:cNvSpPr/>
              <p:nvPr/>
            </p:nvSpPr>
            <p:spPr>
              <a:xfrm flipH="1">
                <a:off x="3342171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1" name="Google Shape;181;p11"/>
              <p:cNvSpPr/>
              <p:nvPr/>
            </p:nvSpPr>
            <p:spPr>
              <a:xfrm flipH="1">
                <a:off x="3342171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2" name="Google Shape;182;p11"/>
              <p:cNvSpPr/>
              <p:nvPr/>
            </p:nvSpPr>
            <p:spPr>
              <a:xfrm flipH="1">
                <a:off x="3342171" y="4099200"/>
                <a:ext cx="2316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3" name="Google Shape;183;p11"/>
              <p:cNvSpPr/>
              <p:nvPr/>
            </p:nvSpPr>
            <p:spPr>
              <a:xfrm flipH="1">
                <a:off x="3342171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84" name="Google Shape;184;p11"/>
            <p:cNvGrpSpPr/>
            <p:nvPr/>
          </p:nvGrpSpPr>
          <p:grpSpPr>
            <a:xfrm>
              <a:off x="3713525" y="4309200"/>
              <a:ext cx="231600" cy="834300"/>
              <a:chOff x="3713525" y="4309200"/>
              <a:chExt cx="231600" cy="834300"/>
            </a:xfrm>
          </p:grpSpPr>
          <p:sp>
            <p:nvSpPr>
              <p:cNvPr id="185" name="Google Shape;185;p11"/>
              <p:cNvSpPr/>
              <p:nvPr/>
            </p:nvSpPr>
            <p:spPr>
              <a:xfrm flipH="1">
                <a:off x="3713525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6" name="Google Shape;186;p11"/>
              <p:cNvSpPr/>
              <p:nvPr/>
            </p:nvSpPr>
            <p:spPr>
              <a:xfrm flipH="1">
                <a:off x="3713525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7" name="Google Shape;187;p11"/>
              <p:cNvSpPr/>
              <p:nvPr/>
            </p:nvSpPr>
            <p:spPr>
              <a:xfrm flipH="1">
                <a:off x="3713525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8" name="Google Shape;188;p11"/>
              <p:cNvSpPr/>
              <p:nvPr/>
            </p:nvSpPr>
            <p:spPr>
              <a:xfrm flipH="1">
                <a:off x="3713525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89" name="Google Shape;189;p11"/>
            <p:cNvGrpSpPr/>
            <p:nvPr/>
          </p:nvGrpSpPr>
          <p:grpSpPr>
            <a:xfrm>
              <a:off x="1485398" y="4309200"/>
              <a:ext cx="231600" cy="834300"/>
              <a:chOff x="1485398" y="4309200"/>
              <a:chExt cx="231600" cy="834300"/>
            </a:xfrm>
          </p:grpSpPr>
          <p:sp>
            <p:nvSpPr>
              <p:cNvPr id="190" name="Google Shape;190;p11"/>
              <p:cNvSpPr/>
              <p:nvPr/>
            </p:nvSpPr>
            <p:spPr>
              <a:xfrm flipH="1">
                <a:off x="1485398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1" name="Google Shape;191;p11"/>
              <p:cNvSpPr/>
              <p:nvPr/>
            </p:nvSpPr>
            <p:spPr>
              <a:xfrm flipH="1">
                <a:off x="1485398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2" name="Google Shape;192;p11"/>
              <p:cNvSpPr/>
              <p:nvPr/>
            </p:nvSpPr>
            <p:spPr>
              <a:xfrm flipH="1">
                <a:off x="1485398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3" name="Google Shape;193;p11"/>
              <p:cNvSpPr/>
              <p:nvPr/>
            </p:nvSpPr>
            <p:spPr>
              <a:xfrm flipH="1">
                <a:off x="1485398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94" name="Google Shape;194;p11"/>
            <p:cNvGrpSpPr/>
            <p:nvPr/>
          </p:nvGrpSpPr>
          <p:grpSpPr>
            <a:xfrm>
              <a:off x="4084879" y="4518900"/>
              <a:ext cx="231600" cy="624600"/>
              <a:chOff x="4084879" y="4518900"/>
              <a:chExt cx="231600" cy="624600"/>
            </a:xfrm>
          </p:grpSpPr>
          <p:sp>
            <p:nvSpPr>
              <p:cNvPr id="195" name="Google Shape;195;p11"/>
              <p:cNvSpPr/>
              <p:nvPr/>
            </p:nvSpPr>
            <p:spPr>
              <a:xfrm flipH="1">
                <a:off x="4084879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6" name="Google Shape;196;p11"/>
              <p:cNvSpPr/>
              <p:nvPr/>
            </p:nvSpPr>
            <p:spPr>
              <a:xfrm flipH="1">
                <a:off x="4084879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7" name="Google Shape;197;p11"/>
              <p:cNvSpPr/>
              <p:nvPr/>
            </p:nvSpPr>
            <p:spPr>
              <a:xfrm flipH="1">
                <a:off x="4084879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98" name="Google Shape;198;p11"/>
            <p:cNvGrpSpPr/>
            <p:nvPr/>
          </p:nvGrpSpPr>
          <p:grpSpPr>
            <a:xfrm>
              <a:off x="2970816" y="4309200"/>
              <a:ext cx="231600" cy="834300"/>
              <a:chOff x="2970816" y="4309200"/>
              <a:chExt cx="231600" cy="834300"/>
            </a:xfrm>
          </p:grpSpPr>
          <p:sp>
            <p:nvSpPr>
              <p:cNvPr id="199" name="Google Shape;199;p11"/>
              <p:cNvSpPr/>
              <p:nvPr/>
            </p:nvSpPr>
            <p:spPr>
              <a:xfrm flipH="1">
                <a:off x="2970816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0" name="Google Shape;200;p11"/>
              <p:cNvSpPr/>
              <p:nvPr/>
            </p:nvSpPr>
            <p:spPr>
              <a:xfrm flipH="1">
                <a:off x="2970816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1" name="Google Shape;201;p11"/>
              <p:cNvSpPr/>
              <p:nvPr/>
            </p:nvSpPr>
            <p:spPr>
              <a:xfrm flipH="1">
                <a:off x="2970816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2" name="Google Shape;202;p11"/>
              <p:cNvSpPr/>
              <p:nvPr/>
            </p:nvSpPr>
            <p:spPr>
              <a:xfrm flipH="1">
                <a:off x="2970816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03" name="Google Shape;203;p11"/>
            <p:cNvGrpSpPr/>
            <p:nvPr/>
          </p:nvGrpSpPr>
          <p:grpSpPr>
            <a:xfrm>
              <a:off x="4456234" y="4309200"/>
              <a:ext cx="231600" cy="834300"/>
              <a:chOff x="4456234" y="4309200"/>
              <a:chExt cx="231600" cy="834300"/>
            </a:xfrm>
          </p:grpSpPr>
          <p:sp>
            <p:nvSpPr>
              <p:cNvPr id="204" name="Google Shape;204;p11"/>
              <p:cNvSpPr/>
              <p:nvPr/>
            </p:nvSpPr>
            <p:spPr>
              <a:xfrm flipH="1">
                <a:off x="4456234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5" name="Google Shape;205;p11"/>
              <p:cNvSpPr/>
              <p:nvPr/>
            </p:nvSpPr>
            <p:spPr>
              <a:xfrm flipH="1">
                <a:off x="4456234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6" name="Google Shape;206;p11"/>
              <p:cNvSpPr/>
              <p:nvPr/>
            </p:nvSpPr>
            <p:spPr>
              <a:xfrm flipH="1">
                <a:off x="4456234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7" name="Google Shape;207;p11"/>
              <p:cNvSpPr/>
              <p:nvPr/>
            </p:nvSpPr>
            <p:spPr>
              <a:xfrm flipH="1">
                <a:off x="4456234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08" name="Google Shape;208;p11"/>
            <p:cNvGrpSpPr/>
            <p:nvPr/>
          </p:nvGrpSpPr>
          <p:grpSpPr>
            <a:xfrm>
              <a:off x="4827588" y="4099200"/>
              <a:ext cx="231600" cy="1044300"/>
              <a:chOff x="4827588" y="4099200"/>
              <a:chExt cx="231600" cy="1044300"/>
            </a:xfrm>
          </p:grpSpPr>
          <p:sp>
            <p:nvSpPr>
              <p:cNvPr id="209" name="Google Shape;209;p11"/>
              <p:cNvSpPr/>
              <p:nvPr/>
            </p:nvSpPr>
            <p:spPr>
              <a:xfrm flipH="1">
                <a:off x="4827588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0" name="Google Shape;210;p11"/>
              <p:cNvSpPr/>
              <p:nvPr/>
            </p:nvSpPr>
            <p:spPr>
              <a:xfrm flipH="1">
                <a:off x="4827588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1" name="Google Shape;211;p11"/>
              <p:cNvSpPr/>
              <p:nvPr/>
            </p:nvSpPr>
            <p:spPr>
              <a:xfrm flipH="1">
                <a:off x="4827588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2" name="Google Shape;212;p11"/>
              <p:cNvSpPr/>
              <p:nvPr/>
            </p:nvSpPr>
            <p:spPr>
              <a:xfrm flipH="1">
                <a:off x="4827588" y="4099200"/>
                <a:ext cx="2316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3" name="Google Shape;213;p11"/>
              <p:cNvSpPr/>
              <p:nvPr/>
            </p:nvSpPr>
            <p:spPr>
              <a:xfrm flipH="1">
                <a:off x="4827588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14" name="Google Shape;214;p11"/>
            <p:cNvGrpSpPr/>
            <p:nvPr/>
          </p:nvGrpSpPr>
          <p:grpSpPr>
            <a:xfrm>
              <a:off x="5198943" y="4309200"/>
              <a:ext cx="231600" cy="834300"/>
              <a:chOff x="5198943" y="4309200"/>
              <a:chExt cx="231600" cy="834300"/>
            </a:xfrm>
          </p:grpSpPr>
          <p:sp>
            <p:nvSpPr>
              <p:cNvPr id="215" name="Google Shape;215;p11"/>
              <p:cNvSpPr/>
              <p:nvPr/>
            </p:nvSpPr>
            <p:spPr>
              <a:xfrm flipH="1">
                <a:off x="5198943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6" name="Google Shape;216;p11"/>
              <p:cNvSpPr/>
              <p:nvPr/>
            </p:nvSpPr>
            <p:spPr>
              <a:xfrm flipH="1">
                <a:off x="5198943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7" name="Google Shape;217;p11"/>
              <p:cNvSpPr/>
              <p:nvPr/>
            </p:nvSpPr>
            <p:spPr>
              <a:xfrm flipH="1">
                <a:off x="5198943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8" name="Google Shape;218;p11"/>
              <p:cNvSpPr/>
              <p:nvPr/>
            </p:nvSpPr>
            <p:spPr>
              <a:xfrm flipH="1">
                <a:off x="5198943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19" name="Google Shape;219;p11"/>
            <p:cNvGrpSpPr/>
            <p:nvPr/>
          </p:nvGrpSpPr>
          <p:grpSpPr>
            <a:xfrm>
              <a:off x="5570297" y="4518900"/>
              <a:ext cx="231600" cy="624600"/>
              <a:chOff x="5570297" y="4518900"/>
              <a:chExt cx="231600" cy="624600"/>
            </a:xfrm>
          </p:grpSpPr>
          <p:sp>
            <p:nvSpPr>
              <p:cNvPr id="220" name="Google Shape;220;p11"/>
              <p:cNvSpPr/>
              <p:nvPr/>
            </p:nvSpPr>
            <p:spPr>
              <a:xfrm flipH="1">
                <a:off x="5570297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1" name="Google Shape;221;p11"/>
              <p:cNvSpPr/>
              <p:nvPr/>
            </p:nvSpPr>
            <p:spPr>
              <a:xfrm flipH="1">
                <a:off x="5570297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2" name="Google Shape;222;p11"/>
              <p:cNvSpPr/>
              <p:nvPr/>
            </p:nvSpPr>
            <p:spPr>
              <a:xfrm flipH="1">
                <a:off x="5570297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23" name="Google Shape;223;p11"/>
            <p:cNvGrpSpPr/>
            <p:nvPr/>
          </p:nvGrpSpPr>
          <p:grpSpPr>
            <a:xfrm>
              <a:off x="5941652" y="4309200"/>
              <a:ext cx="231600" cy="834300"/>
              <a:chOff x="5941652" y="4309200"/>
              <a:chExt cx="231600" cy="834300"/>
            </a:xfrm>
          </p:grpSpPr>
          <p:sp>
            <p:nvSpPr>
              <p:cNvPr id="224" name="Google Shape;224;p11"/>
              <p:cNvSpPr/>
              <p:nvPr/>
            </p:nvSpPr>
            <p:spPr>
              <a:xfrm flipH="1">
                <a:off x="5941652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5" name="Google Shape;225;p11"/>
              <p:cNvSpPr/>
              <p:nvPr/>
            </p:nvSpPr>
            <p:spPr>
              <a:xfrm flipH="1">
                <a:off x="5941652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6" name="Google Shape;226;p11"/>
              <p:cNvSpPr/>
              <p:nvPr/>
            </p:nvSpPr>
            <p:spPr>
              <a:xfrm flipH="1">
                <a:off x="5941652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7" name="Google Shape;227;p11"/>
              <p:cNvSpPr/>
              <p:nvPr/>
            </p:nvSpPr>
            <p:spPr>
              <a:xfrm flipH="1">
                <a:off x="5941652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28" name="Google Shape;228;p11"/>
            <p:cNvGrpSpPr/>
            <p:nvPr/>
          </p:nvGrpSpPr>
          <p:grpSpPr>
            <a:xfrm>
              <a:off x="6313006" y="4099200"/>
              <a:ext cx="231600" cy="1044300"/>
              <a:chOff x="6313006" y="4099200"/>
              <a:chExt cx="231600" cy="1044300"/>
            </a:xfrm>
          </p:grpSpPr>
          <p:sp>
            <p:nvSpPr>
              <p:cNvPr id="229" name="Google Shape;229;p11"/>
              <p:cNvSpPr/>
              <p:nvPr/>
            </p:nvSpPr>
            <p:spPr>
              <a:xfrm flipH="1">
                <a:off x="6313006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0" name="Google Shape;230;p11"/>
              <p:cNvSpPr/>
              <p:nvPr/>
            </p:nvSpPr>
            <p:spPr>
              <a:xfrm flipH="1">
                <a:off x="6313006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1" name="Google Shape;231;p11"/>
              <p:cNvSpPr/>
              <p:nvPr/>
            </p:nvSpPr>
            <p:spPr>
              <a:xfrm flipH="1">
                <a:off x="6313006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2" name="Google Shape;232;p11"/>
              <p:cNvSpPr/>
              <p:nvPr/>
            </p:nvSpPr>
            <p:spPr>
              <a:xfrm flipH="1">
                <a:off x="6313006" y="4099200"/>
                <a:ext cx="2316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3" name="Google Shape;233;p11"/>
              <p:cNvSpPr/>
              <p:nvPr/>
            </p:nvSpPr>
            <p:spPr>
              <a:xfrm flipH="1">
                <a:off x="6313006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34" name="Google Shape;234;p11"/>
            <p:cNvGrpSpPr/>
            <p:nvPr/>
          </p:nvGrpSpPr>
          <p:grpSpPr>
            <a:xfrm>
              <a:off x="6684361" y="4309200"/>
              <a:ext cx="231600" cy="834300"/>
              <a:chOff x="6684361" y="4309200"/>
              <a:chExt cx="231600" cy="834300"/>
            </a:xfrm>
          </p:grpSpPr>
          <p:sp>
            <p:nvSpPr>
              <p:cNvPr id="235" name="Google Shape;235;p11"/>
              <p:cNvSpPr/>
              <p:nvPr/>
            </p:nvSpPr>
            <p:spPr>
              <a:xfrm flipH="1">
                <a:off x="6684361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6" name="Google Shape;236;p11"/>
              <p:cNvSpPr/>
              <p:nvPr/>
            </p:nvSpPr>
            <p:spPr>
              <a:xfrm flipH="1">
                <a:off x="6684361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7" name="Google Shape;237;p11"/>
              <p:cNvSpPr/>
              <p:nvPr/>
            </p:nvSpPr>
            <p:spPr>
              <a:xfrm flipH="1">
                <a:off x="6684361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8" name="Google Shape;238;p11"/>
              <p:cNvSpPr/>
              <p:nvPr/>
            </p:nvSpPr>
            <p:spPr>
              <a:xfrm flipH="1">
                <a:off x="6684361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39" name="Google Shape;239;p11"/>
            <p:cNvGrpSpPr/>
            <p:nvPr/>
          </p:nvGrpSpPr>
          <p:grpSpPr>
            <a:xfrm>
              <a:off x="7055715" y="4518900"/>
              <a:ext cx="231600" cy="624600"/>
              <a:chOff x="7055715" y="4518900"/>
              <a:chExt cx="231600" cy="624600"/>
            </a:xfrm>
          </p:grpSpPr>
          <p:sp>
            <p:nvSpPr>
              <p:cNvPr id="240" name="Google Shape;240;p11"/>
              <p:cNvSpPr/>
              <p:nvPr/>
            </p:nvSpPr>
            <p:spPr>
              <a:xfrm flipH="1">
                <a:off x="7055715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1" name="Google Shape;241;p11"/>
              <p:cNvSpPr/>
              <p:nvPr/>
            </p:nvSpPr>
            <p:spPr>
              <a:xfrm flipH="1">
                <a:off x="7055715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2" name="Google Shape;242;p11"/>
              <p:cNvSpPr/>
              <p:nvPr/>
            </p:nvSpPr>
            <p:spPr>
              <a:xfrm flipH="1">
                <a:off x="7055715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43" name="Google Shape;243;p11"/>
            <p:cNvGrpSpPr/>
            <p:nvPr/>
          </p:nvGrpSpPr>
          <p:grpSpPr>
            <a:xfrm>
              <a:off x="7798424" y="4099200"/>
              <a:ext cx="231600" cy="1044300"/>
              <a:chOff x="7798424" y="4099200"/>
              <a:chExt cx="231600" cy="1044300"/>
            </a:xfrm>
          </p:grpSpPr>
          <p:sp>
            <p:nvSpPr>
              <p:cNvPr id="244" name="Google Shape;244;p11"/>
              <p:cNvSpPr/>
              <p:nvPr/>
            </p:nvSpPr>
            <p:spPr>
              <a:xfrm flipH="1">
                <a:off x="7798424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5" name="Google Shape;245;p11"/>
              <p:cNvSpPr/>
              <p:nvPr/>
            </p:nvSpPr>
            <p:spPr>
              <a:xfrm flipH="1">
                <a:off x="7798424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6" name="Google Shape;246;p11"/>
              <p:cNvSpPr/>
              <p:nvPr/>
            </p:nvSpPr>
            <p:spPr>
              <a:xfrm flipH="1">
                <a:off x="7798424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7" name="Google Shape;247;p11"/>
              <p:cNvSpPr/>
              <p:nvPr/>
            </p:nvSpPr>
            <p:spPr>
              <a:xfrm flipH="1">
                <a:off x="7798424" y="4099200"/>
                <a:ext cx="2316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8" name="Google Shape;248;p11"/>
              <p:cNvSpPr/>
              <p:nvPr/>
            </p:nvSpPr>
            <p:spPr>
              <a:xfrm flipH="1">
                <a:off x="7798424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49" name="Google Shape;249;p11"/>
            <p:cNvGrpSpPr/>
            <p:nvPr/>
          </p:nvGrpSpPr>
          <p:grpSpPr>
            <a:xfrm>
              <a:off x="8169779" y="4309200"/>
              <a:ext cx="231600" cy="834300"/>
              <a:chOff x="8169779" y="4309200"/>
              <a:chExt cx="231600" cy="834300"/>
            </a:xfrm>
          </p:grpSpPr>
          <p:sp>
            <p:nvSpPr>
              <p:cNvPr id="250" name="Google Shape;250;p11"/>
              <p:cNvSpPr/>
              <p:nvPr/>
            </p:nvSpPr>
            <p:spPr>
              <a:xfrm flipH="1">
                <a:off x="8169779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1" name="Google Shape;251;p11"/>
              <p:cNvSpPr/>
              <p:nvPr/>
            </p:nvSpPr>
            <p:spPr>
              <a:xfrm flipH="1">
                <a:off x="8169779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2" name="Google Shape;252;p11"/>
              <p:cNvSpPr/>
              <p:nvPr/>
            </p:nvSpPr>
            <p:spPr>
              <a:xfrm flipH="1">
                <a:off x="8169779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3" name="Google Shape;253;p11"/>
              <p:cNvSpPr/>
              <p:nvPr/>
            </p:nvSpPr>
            <p:spPr>
              <a:xfrm flipH="1">
                <a:off x="8169779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54" name="Google Shape;254;p11"/>
            <p:cNvGrpSpPr/>
            <p:nvPr/>
          </p:nvGrpSpPr>
          <p:grpSpPr>
            <a:xfrm>
              <a:off x="7427070" y="4309200"/>
              <a:ext cx="231600" cy="834300"/>
              <a:chOff x="7427070" y="4309200"/>
              <a:chExt cx="231600" cy="834300"/>
            </a:xfrm>
          </p:grpSpPr>
          <p:sp>
            <p:nvSpPr>
              <p:cNvPr id="255" name="Google Shape;255;p11"/>
              <p:cNvSpPr/>
              <p:nvPr/>
            </p:nvSpPr>
            <p:spPr>
              <a:xfrm flipH="1">
                <a:off x="7427070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6" name="Google Shape;256;p11"/>
              <p:cNvSpPr/>
              <p:nvPr/>
            </p:nvSpPr>
            <p:spPr>
              <a:xfrm flipH="1">
                <a:off x="7427070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7" name="Google Shape;257;p11"/>
              <p:cNvSpPr/>
              <p:nvPr/>
            </p:nvSpPr>
            <p:spPr>
              <a:xfrm flipH="1">
                <a:off x="7427070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8" name="Google Shape;258;p11"/>
              <p:cNvSpPr/>
              <p:nvPr/>
            </p:nvSpPr>
            <p:spPr>
              <a:xfrm flipH="1">
                <a:off x="7427070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59" name="Google Shape;259;p11"/>
            <p:cNvGrpSpPr/>
            <p:nvPr/>
          </p:nvGrpSpPr>
          <p:grpSpPr>
            <a:xfrm>
              <a:off x="8541133" y="4518900"/>
              <a:ext cx="231600" cy="624600"/>
              <a:chOff x="8541133" y="4518900"/>
              <a:chExt cx="231600" cy="624600"/>
            </a:xfrm>
          </p:grpSpPr>
          <p:sp>
            <p:nvSpPr>
              <p:cNvPr id="260" name="Google Shape;260;p11"/>
              <p:cNvSpPr/>
              <p:nvPr/>
            </p:nvSpPr>
            <p:spPr>
              <a:xfrm flipH="1">
                <a:off x="8541133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1" name="Google Shape;261;p11"/>
              <p:cNvSpPr/>
              <p:nvPr/>
            </p:nvSpPr>
            <p:spPr>
              <a:xfrm flipH="1">
                <a:off x="8541133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2" name="Google Shape;262;p11"/>
              <p:cNvSpPr/>
              <p:nvPr/>
            </p:nvSpPr>
            <p:spPr>
              <a:xfrm flipH="1">
                <a:off x="8541133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63" name="Google Shape;263;p11"/>
            <p:cNvGrpSpPr/>
            <p:nvPr/>
          </p:nvGrpSpPr>
          <p:grpSpPr>
            <a:xfrm>
              <a:off x="8912488" y="4309200"/>
              <a:ext cx="231600" cy="834300"/>
              <a:chOff x="8912488" y="4309200"/>
              <a:chExt cx="231600" cy="834300"/>
            </a:xfrm>
          </p:grpSpPr>
          <p:sp>
            <p:nvSpPr>
              <p:cNvPr id="264" name="Google Shape;264;p11"/>
              <p:cNvSpPr/>
              <p:nvPr/>
            </p:nvSpPr>
            <p:spPr>
              <a:xfrm flipH="1">
                <a:off x="8912488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5" name="Google Shape;265;p11"/>
              <p:cNvSpPr/>
              <p:nvPr/>
            </p:nvSpPr>
            <p:spPr>
              <a:xfrm flipH="1">
                <a:off x="8912488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6" name="Google Shape;266;p11"/>
              <p:cNvSpPr/>
              <p:nvPr/>
            </p:nvSpPr>
            <p:spPr>
              <a:xfrm flipH="1">
                <a:off x="8912488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7" name="Google Shape;267;p11"/>
              <p:cNvSpPr/>
              <p:nvPr/>
            </p:nvSpPr>
            <p:spPr>
              <a:xfrm flipH="1">
                <a:off x="8912488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268" name="Google Shape;268;p11"/>
          <p:cNvSpPr txBox="1"/>
          <p:nvPr>
            <p:ph hasCustomPrompt="1" type="title"/>
          </p:nvPr>
        </p:nvSpPr>
        <p:spPr>
          <a:xfrm>
            <a:off x="1388625" y="772725"/>
            <a:ext cx="6366900" cy="1863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69" name="Google Shape;269;p11"/>
          <p:cNvSpPr txBox="1"/>
          <p:nvPr>
            <p:ph idx="1" type="body"/>
          </p:nvPr>
        </p:nvSpPr>
        <p:spPr>
          <a:xfrm>
            <a:off x="1388625" y="2712300"/>
            <a:ext cx="6366900" cy="11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Char char="●"/>
              <a:defRPr>
                <a:solidFill>
                  <a:schemeClr val="lt1"/>
                </a:solidFill>
              </a:defRPr>
            </a:lvl1pPr>
            <a:lvl2pPr indent="-298450" lvl="1" marL="9144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indent="-298450" lvl="2" marL="13716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indent="-298450" lvl="3" marL="18288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indent="-298450" lvl="4" marL="22860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indent="-298450" lvl="5" marL="27432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indent="-298450" lvl="6" marL="32004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indent="-298450" lvl="7" marL="36576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indent="-298450" lvl="8" marL="4114800" algn="ctr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70" name="Google Shape;270;p11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2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momentum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Nunito"/>
              <a:buChar char="●"/>
              <a:defRPr sz="13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indent="-29845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○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indent="-29845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■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indent="-29845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●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indent="-29845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○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indent="-29845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■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indent="-29845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●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indent="-29845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○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indent="-29845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100"/>
              <a:buFont typeface="Nunito"/>
              <a:buChar char="■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13"/>
          <p:cNvSpPr txBox="1"/>
          <p:nvPr>
            <p:ph type="ctrTitle"/>
          </p:nvPr>
        </p:nvSpPr>
        <p:spPr>
          <a:xfrm>
            <a:off x="824000" y="1613813"/>
            <a:ext cx="4255500" cy="1872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Array Processing</a:t>
            </a:r>
            <a:endParaRPr/>
          </a:p>
        </p:txBody>
      </p:sp>
      <p:sp>
        <p:nvSpPr>
          <p:cNvPr id="278" name="Google Shape;278;p13"/>
          <p:cNvSpPr txBox="1"/>
          <p:nvPr>
            <p:ph idx="1" type="subTitle"/>
          </p:nvPr>
        </p:nvSpPr>
        <p:spPr>
          <a:xfrm>
            <a:off x="824000" y="3596300"/>
            <a:ext cx="4255500" cy="69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Strings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14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is an Array? </a:t>
            </a:r>
            <a:endParaRPr/>
          </a:p>
        </p:txBody>
      </p:sp>
      <p:pic>
        <p:nvPicPr>
          <p:cNvPr descr="Image result for java array visualization" id="284" name="Google Shape;284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70700" y="1929350"/>
            <a:ext cx="5029750" cy="2270725"/>
          </a:xfrm>
          <a:prstGeom prst="rect">
            <a:avLst/>
          </a:prstGeom>
          <a:noFill/>
          <a:ln>
            <a:noFill/>
          </a:ln>
        </p:spPr>
      </p:pic>
      <p:sp>
        <p:nvSpPr>
          <p:cNvPr id="285" name="Google Shape;285;p14"/>
          <p:cNvSpPr txBox="1"/>
          <p:nvPr>
            <p:ph idx="1" type="body"/>
          </p:nvPr>
        </p:nvSpPr>
        <p:spPr>
          <a:xfrm>
            <a:off x="833625" y="1597875"/>
            <a:ext cx="3792600" cy="293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➢"/>
            </a:pPr>
            <a:r>
              <a:rPr lang="en" sz="2400"/>
              <a:t>Object used to store a </a:t>
            </a:r>
            <a:r>
              <a:rPr b="1" lang="en" sz="2400">
                <a:solidFill>
                  <a:schemeClr val="accent3"/>
                </a:solidFill>
              </a:rPr>
              <a:t>list</a:t>
            </a:r>
            <a:r>
              <a:rPr lang="en" sz="2400"/>
              <a:t> of values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➢"/>
            </a:pPr>
            <a:r>
              <a:rPr lang="en" sz="2400"/>
              <a:t>All values in array are the </a:t>
            </a:r>
            <a:r>
              <a:rPr b="1" lang="en" sz="2400">
                <a:solidFill>
                  <a:schemeClr val="accent3"/>
                </a:solidFill>
              </a:rPr>
              <a:t>same type</a:t>
            </a:r>
            <a:endParaRPr b="1" sz="2400">
              <a:solidFill>
                <a:schemeClr val="accent3"/>
              </a:solidFill>
            </a:endParaRPr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Char char="○"/>
            </a:pPr>
            <a:r>
              <a:rPr lang="en" sz="2400">
                <a:solidFill>
                  <a:srgbClr val="000000"/>
                </a:solidFill>
              </a:rPr>
              <a:t>E.g. int, double, char, string, etc. </a:t>
            </a:r>
            <a:endParaRPr sz="24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15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is an Array? </a:t>
            </a:r>
            <a:endParaRPr/>
          </a:p>
        </p:txBody>
      </p:sp>
      <p:sp>
        <p:nvSpPr>
          <p:cNvPr id="291" name="Google Shape;291;p15"/>
          <p:cNvSpPr txBox="1"/>
          <p:nvPr>
            <p:ph idx="1" type="body"/>
          </p:nvPr>
        </p:nvSpPr>
        <p:spPr>
          <a:xfrm>
            <a:off x="833625" y="1597875"/>
            <a:ext cx="4084200" cy="293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unito"/>
              <a:buChar char="➢"/>
            </a:pPr>
            <a:r>
              <a:rPr lang="en" sz="2400">
                <a:solidFill>
                  <a:srgbClr val="000000"/>
                </a:solidFill>
              </a:rPr>
              <a:t>Used to store a large number of data</a:t>
            </a:r>
            <a:endParaRPr sz="2400">
              <a:solidFill>
                <a:srgbClr val="000000"/>
              </a:solidFill>
            </a:endParaRPr>
          </a:p>
          <a:p>
            <a:pPr indent="-3810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Char char="➢"/>
            </a:pPr>
            <a:r>
              <a:rPr lang="en" sz="2400">
                <a:solidFill>
                  <a:srgbClr val="000000"/>
                </a:solidFill>
              </a:rPr>
              <a:t>Easy to </a:t>
            </a:r>
            <a:r>
              <a:rPr b="1" lang="en" sz="2400">
                <a:solidFill>
                  <a:schemeClr val="accent3"/>
                </a:solidFill>
              </a:rPr>
              <a:t>access </a:t>
            </a:r>
            <a:r>
              <a:rPr lang="en" sz="2400">
                <a:solidFill>
                  <a:srgbClr val="000000"/>
                </a:solidFill>
              </a:rPr>
              <a:t>any element in the array </a:t>
            </a:r>
            <a:endParaRPr sz="2400">
              <a:solidFill>
                <a:srgbClr val="000000"/>
              </a:solidFill>
            </a:endParaRPr>
          </a:p>
        </p:txBody>
      </p:sp>
      <p:pic>
        <p:nvPicPr>
          <p:cNvPr descr="Image result for list of emails" id="292" name="Google Shape;292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32700" y="1639788"/>
            <a:ext cx="2437700" cy="2849875"/>
          </a:xfrm>
          <a:prstGeom prst="rect">
            <a:avLst/>
          </a:prstGeom>
          <a:noFill/>
          <a:ln cap="flat" cmpd="sng" w="952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93" name="Google Shape;293;p15"/>
          <p:cNvSpPr txBox="1"/>
          <p:nvPr/>
        </p:nvSpPr>
        <p:spPr>
          <a:xfrm>
            <a:off x="5359775" y="4489650"/>
            <a:ext cx="2745600" cy="36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Nunito"/>
                <a:ea typeface="Nunito"/>
                <a:cs typeface="Nunito"/>
                <a:sym typeface="Nunito"/>
              </a:rPr>
              <a:t>E.g. array to store a list of emails</a:t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16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to Declare </a:t>
            </a:r>
            <a:endParaRPr/>
          </a:p>
        </p:txBody>
      </p:sp>
      <p:sp>
        <p:nvSpPr>
          <p:cNvPr id="299" name="Google Shape;299;p16"/>
          <p:cNvSpPr txBox="1"/>
          <p:nvPr>
            <p:ph idx="1" type="body"/>
          </p:nvPr>
        </p:nvSpPr>
        <p:spPr>
          <a:xfrm>
            <a:off x="667625" y="1971250"/>
            <a:ext cx="4005600" cy="116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Declaring an array to hold up to 10 words:</a:t>
            </a:r>
            <a:endParaRPr sz="24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accent3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2400"/>
          </a:p>
        </p:txBody>
      </p:sp>
      <p:sp>
        <p:nvSpPr>
          <p:cNvPr id="300" name="Google Shape;300;p16"/>
          <p:cNvSpPr txBox="1"/>
          <p:nvPr/>
        </p:nvSpPr>
        <p:spPr>
          <a:xfrm>
            <a:off x="4710975" y="1971250"/>
            <a:ext cx="4080900" cy="11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434343"/>
                </a:solidFill>
                <a:latin typeface="Nunito"/>
                <a:ea typeface="Nunito"/>
                <a:cs typeface="Nunito"/>
                <a:sym typeface="Nunito"/>
              </a:rPr>
              <a:t>Declaring an array and initializing variables at the same time:</a:t>
            </a:r>
            <a:endParaRPr sz="2400">
              <a:solidFill>
                <a:srgbClr val="434343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434343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accent3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01" name="Google Shape;301;p16"/>
          <p:cNvSpPr txBox="1"/>
          <p:nvPr/>
        </p:nvSpPr>
        <p:spPr>
          <a:xfrm>
            <a:off x="658225" y="3394525"/>
            <a:ext cx="3996300" cy="99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b="1" lang="en" sz="24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rPr>
              <a:t>String</a:t>
            </a:r>
            <a:r>
              <a:rPr b="1" lang="en" sz="24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rPr>
              <a:t> array[] = new String [10];</a:t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02" name="Google Shape;302;p16"/>
          <p:cNvSpPr txBox="1"/>
          <p:nvPr/>
        </p:nvSpPr>
        <p:spPr>
          <a:xfrm>
            <a:off x="4710975" y="3394525"/>
            <a:ext cx="3706200" cy="70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rPr>
              <a:t>String</a:t>
            </a:r>
            <a:r>
              <a:rPr b="1" lang="en" sz="24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rPr>
              <a:t>[] array = {“Hi”,”Hello”,”Welcome”,”Goodbye”,”Farewell”};</a:t>
            </a:r>
            <a:endParaRPr b="1" sz="2400">
              <a:solidFill>
                <a:schemeClr val="accent3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17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String Manipulation</a:t>
            </a:r>
            <a:endParaRPr/>
          </a:p>
        </p:txBody>
      </p:sp>
      <p:sp>
        <p:nvSpPr>
          <p:cNvPr id="308" name="Google Shape;308;p17"/>
          <p:cNvSpPr txBox="1"/>
          <p:nvPr>
            <p:ph idx="1" type="body"/>
          </p:nvPr>
        </p:nvSpPr>
        <p:spPr>
          <a:xfrm>
            <a:off x="1303800" y="1990050"/>
            <a:ext cx="7030500" cy="294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length() to find the length of a string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stringName.charAt(0) will output the first character of a string. Each character in a string has a position. String positions start at 0.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stringName.indexOf(“T”) will output the index number that the letter T belongs to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stringName.substring(3) will output all characters after the index #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Eg: String stringName = “Jim hates math”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Output: “ hates math”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18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String Manipulation</a:t>
            </a:r>
            <a:endParaRPr/>
          </a:p>
        </p:txBody>
      </p:sp>
      <p:sp>
        <p:nvSpPr>
          <p:cNvPr id="314" name="Google Shape;314;p18"/>
          <p:cNvSpPr txBox="1"/>
          <p:nvPr>
            <p:ph idx="1" type="body"/>
          </p:nvPr>
        </p:nvSpPr>
        <p:spPr>
          <a:xfrm>
            <a:off x="1303800" y="1990050"/>
            <a:ext cx="7030500" cy="254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stringName.substring(#, #)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First # is for the index that you want and last number is for the index that you don’t want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stringName2 = “              I hate math                  “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 stringName2.trim()   Output: “I hate math”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stringName.toLowerCase() makes every character a lower case letter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stringName.toUpperCase() makes every character an upper case letter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19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String Manipulation</a:t>
            </a:r>
            <a:endParaRPr/>
          </a:p>
        </p:txBody>
      </p:sp>
      <p:sp>
        <p:nvSpPr>
          <p:cNvPr id="320" name="Google Shape;320;p19"/>
          <p:cNvSpPr txBox="1"/>
          <p:nvPr>
            <p:ph idx="1" type="body"/>
          </p:nvPr>
        </p:nvSpPr>
        <p:spPr>
          <a:xfrm>
            <a:off x="1303800" y="1990050"/>
            <a:ext cx="7030500" cy="290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concat()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stringname1.concat(stringName2) will put both strings into 1 word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stringName.replace(“a”, “p”); will replace every a with  p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stringName1.equals(stringName2) will return true or false depending on whether the two contain the same value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stringName1.compareTo(stringName2) is for alphabetical order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If the condition above is &gt;0, name1 is before name 2. &lt;0, name1 is before name 2.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20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Sorting</a:t>
            </a:r>
            <a:endParaRPr/>
          </a:p>
        </p:txBody>
      </p:sp>
      <p:sp>
        <p:nvSpPr>
          <p:cNvPr id="326" name="Google Shape;326;p20"/>
          <p:cNvSpPr txBox="1"/>
          <p:nvPr>
            <p:ph idx="1" type="body"/>
          </p:nvPr>
        </p:nvSpPr>
        <p:spPr>
          <a:xfrm>
            <a:off x="1303800" y="1143050"/>
            <a:ext cx="7030500" cy="254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000000"/>
                </a:solidFill>
              </a:rPr>
              <a:t>  public static void bubbleSort(int[] List){</a:t>
            </a:r>
            <a:endParaRPr sz="10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000000"/>
                </a:solidFill>
              </a:rPr>
              <a:t>    boolean swap = true;</a:t>
            </a:r>
            <a:endParaRPr sz="10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000000"/>
                </a:solidFill>
              </a:rPr>
              <a:t>    int j=1;</a:t>
            </a:r>
            <a:endParaRPr sz="10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000000"/>
                </a:solidFill>
              </a:rPr>
              <a:t>    int temp;</a:t>
            </a:r>
            <a:endParaRPr sz="10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000000"/>
                </a:solidFill>
              </a:rPr>
              <a:t>    while(swap==true){</a:t>
            </a:r>
            <a:endParaRPr sz="10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000000"/>
                </a:solidFill>
              </a:rPr>
              <a:t>      do{</a:t>
            </a:r>
            <a:endParaRPr sz="10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000000"/>
                </a:solidFill>
              </a:rPr>
              <a:t>        swap = false;</a:t>
            </a:r>
            <a:endParaRPr sz="10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000000"/>
                </a:solidFill>
              </a:rPr>
              <a:t>        for(int i = 0; i&lt;List.length-j; i++){</a:t>
            </a:r>
            <a:endParaRPr sz="10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000000"/>
                </a:solidFill>
              </a:rPr>
              <a:t>          if(List[i]&gt;List[i+1]){</a:t>
            </a:r>
            <a:endParaRPr sz="10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000000"/>
                </a:solidFill>
              </a:rPr>
              <a:t>            temp = List[i];</a:t>
            </a:r>
            <a:endParaRPr sz="10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000000"/>
                </a:solidFill>
              </a:rPr>
              <a:t>            List[i] = List[i+1];</a:t>
            </a:r>
            <a:endParaRPr sz="10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000000"/>
                </a:solidFill>
              </a:rPr>
              <a:t>            List[i+1] = temp;</a:t>
            </a:r>
            <a:endParaRPr sz="10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000000"/>
                </a:solidFill>
              </a:rPr>
              <a:t>            swap = true;</a:t>
            </a:r>
            <a:endParaRPr sz="10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000000"/>
                </a:solidFill>
              </a:rPr>
              <a:t>          }</a:t>
            </a:r>
            <a:endParaRPr sz="10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000000"/>
                </a:solidFill>
              </a:rPr>
              <a:t>        }</a:t>
            </a:r>
            <a:endParaRPr sz="10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000000"/>
                </a:solidFill>
              </a:rPr>
              <a:t>        j++;</a:t>
            </a:r>
            <a:endParaRPr sz="10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000000"/>
                </a:solidFill>
              </a:rPr>
              <a:t>      }while(swap);</a:t>
            </a:r>
            <a:endParaRPr sz="10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000000"/>
                </a:solidFill>
              </a:rPr>
              <a:t>      </a:t>
            </a:r>
            <a:endParaRPr sz="10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000000"/>
                </a:solidFill>
              </a:rPr>
              <a:t>      for(int i = 0; i &lt; List.length; i++){</a:t>
            </a:r>
            <a:endParaRPr sz="10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000000"/>
                </a:solidFill>
              </a:rPr>
              <a:t>        System.out.println(List[i]);</a:t>
            </a:r>
            <a:endParaRPr sz="10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000000"/>
                </a:solidFill>
              </a:rPr>
              <a:t>      }</a:t>
            </a:r>
            <a:endParaRPr sz="10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000000"/>
                </a:solidFill>
              </a:rPr>
              <a:t>    }</a:t>
            </a:r>
            <a:endParaRPr sz="10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000000"/>
                </a:solidFill>
              </a:rPr>
              <a:t>  }</a:t>
            </a:r>
            <a:endParaRPr sz="10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21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Searching</a:t>
            </a:r>
            <a:endParaRPr/>
          </a:p>
        </p:txBody>
      </p:sp>
      <p:sp>
        <p:nvSpPr>
          <p:cNvPr id="332" name="Google Shape;332;p21"/>
          <p:cNvSpPr txBox="1"/>
          <p:nvPr>
            <p:ph idx="1" type="body"/>
          </p:nvPr>
        </p:nvSpPr>
        <p:spPr>
          <a:xfrm>
            <a:off x="1303800" y="1211225"/>
            <a:ext cx="7030500" cy="351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boolean found;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System.out.println(“Enter the word you would like to search within the array”);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word = scanner.next();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for (int i = 0; i &lt; array.length; i++) {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	If (array[i].equals(word)) {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		found = true;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		break;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	}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}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333" name="Google Shape;333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66475" y="500950"/>
            <a:ext cx="885201" cy="8852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22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Searching (output)</a:t>
            </a:r>
            <a:endParaRPr/>
          </a:p>
        </p:txBody>
      </p:sp>
      <p:sp>
        <p:nvSpPr>
          <p:cNvPr id="339" name="Google Shape;339;p22"/>
          <p:cNvSpPr txBox="1"/>
          <p:nvPr>
            <p:ph idx="1" type="body"/>
          </p:nvPr>
        </p:nvSpPr>
        <p:spPr>
          <a:xfrm>
            <a:off x="1303800" y="1312200"/>
            <a:ext cx="7030500" cy="351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if (found == true) {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	System.out.println(“The letter entered has been found within the array”);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}else{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	System.out.println(“The letter entered had not been found within the array”);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}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23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Searching (expanding)</a:t>
            </a:r>
            <a:endParaRPr/>
          </a:p>
        </p:txBody>
      </p:sp>
      <p:sp>
        <p:nvSpPr>
          <p:cNvPr id="345" name="Google Shape;345;p23"/>
          <p:cNvSpPr txBox="1"/>
          <p:nvPr>
            <p:ph idx="1" type="body"/>
          </p:nvPr>
        </p:nvSpPr>
        <p:spPr>
          <a:xfrm>
            <a:off x="1303800" y="1312200"/>
            <a:ext cx="7030500" cy="351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accent3"/>
                </a:solidFill>
              </a:rPr>
              <a:t>int pos; // variable to hold position in the array</a:t>
            </a:r>
            <a:endParaRPr b="1">
              <a:solidFill>
                <a:schemeClr val="accent3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for (int i = 0; i &lt; array.length; i++) {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	If (array[i].equals(word)) {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		found = true; // setting boolean found to true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		</a:t>
            </a:r>
            <a:r>
              <a:rPr b="1" lang="en">
                <a:solidFill>
                  <a:schemeClr val="accent3"/>
                </a:solidFill>
              </a:rPr>
              <a:t>pos = i; // holding the position in the array in pos</a:t>
            </a:r>
            <a:endParaRPr b="1">
              <a:solidFill>
                <a:schemeClr val="accent3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		break;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	}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}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24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Searching (output expanding)</a:t>
            </a:r>
            <a:endParaRPr/>
          </a:p>
        </p:txBody>
      </p:sp>
      <p:sp>
        <p:nvSpPr>
          <p:cNvPr id="351" name="Google Shape;351;p24"/>
          <p:cNvSpPr txBox="1"/>
          <p:nvPr>
            <p:ph idx="1" type="body"/>
          </p:nvPr>
        </p:nvSpPr>
        <p:spPr>
          <a:xfrm>
            <a:off x="1303800" y="1312200"/>
            <a:ext cx="7030500" cy="351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If (found == true) {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	System.out.println(“The word entered has been found within </a:t>
            </a:r>
            <a:r>
              <a:rPr b="1" lang="en">
                <a:solidFill>
                  <a:schemeClr val="accent3"/>
                </a:solidFill>
              </a:rPr>
              <a:t>array “ + pos</a:t>
            </a:r>
            <a:r>
              <a:rPr lang="en"/>
              <a:t>);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}else{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	System.out.println(“The word entered had not been found within the array”);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}</a:t>
            </a:r>
            <a:endParaRPr b="1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25"/>
          <p:cNvSpPr txBox="1"/>
          <p:nvPr>
            <p:ph type="title"/>
          </p:nvPr>
        </p:nvSpPr>
        <p:spPr>
          <a:xfrm>
            <a:off x="1294400" y="664400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Conclusion </a:t>
            </a:r>
            <a:endParaRPr/>
          </a:p>
        </p:txBody>
      </p:sp>
      <p:sp>
        <p:nvSpPr>
          <p:cNvPr id="357" name="Google Shape;357;p25"/>
          <p:cNvSpPr txBox="1"/>
          <p:nvPr>
            <p:ph idx="1" type="body"/>
          </p:nvPr>
        </p:nvSpPr>
        <p:spPr>
          <a:xfrm>
            <a:off x="611200" y="1663700"/>
            <a:ext cx="5106000" cy="293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➢"/>
            </a:pPr>
            <a:r>
              <a:rPr lang="en" sz="2400"/>
              <a:t>Arrays are very useful when problem solving when a large number of data is involved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➢"/>
            </a:pPr>
            <a:r>
              <a:rPr b="1" lang="en" sz="2400">
                <a:solidFill>
                  <a:schemeClr val="accent3"/>
                </a:solidFill>
              </a:rPr>
              <a:t>Organize </a:t>
            </a:r>
            <a:r>
              <a:rPr lang="en" sz="2400"/>
              <a:t>large sets of data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➢"/>
            </a:pPr>
            <a:r>
              <a:rPr lang="en" sz="2400"/>
              <a:t>Variety of ways you can access information in an array</a:t>
            </a:r>
            <a:endParaRPr sz="2400"/>
          </a:p>
          <a:p>
            <a:pPr indent="0" lvl="0" marL="45720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2400"/>
          </a:p>
        </p:txBody>
      </p:sp>
      <p:pic>
        <p:nvPicPr>
          <p:cNvPr descr="Image result for organizing clipart" id="358" name="Google Shape;358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76975" y="1579075"/>
            <a:ext cx="2708042" cy="29337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white background" id="359" name="Google Shape;359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83800" y="4193800"/>
            <a:ext cx="2800350" cy="357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26"/>
          <p:cNvSpPr txBox="1"/>
          <p:nvPr>
            <p:ph type="title"/>
          </p:nvPr>
        </p:nvSpPr>
        <p:spPr>
          <a:xfrm>
            <a:off x="1388625" y="772725"/>
            <a:ext cx="6366900" cy="1863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End</a:t>
            </a:r>
            <a:endParaRPr/>
          </a:p>
        </p:txBody>
      </p:sp>
      <p:sp>
        <p:nvSpPr>
          <p:cNvPr id="365" name="Google Shape;365;p26"/>
          <p:cNvSpPr txBox="1"/>
          <p:nvPr>
            <p:ph idx="1" type="body"/>
          </p:nvPr>
        </p:nvSpPr>
        <p:spPr>
          <a:xfrm>
            <a:off x="1388625" y="2712300"/>
            <a:ext cx="6366900" cy="11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Thank you for listening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omentum">
  <a:themeElements>
    <a:clrScheme name="Momentum">
      <a:dk1>
        <a:srgbClr val="C0791B"/>
      </a:dk1>
      <a:lt1>
        <a:srgbClr val="FFFFFF"/>
      </a:lt1>
      <a:dk2>
        <a:srgbClr val="424242"/>
      </a:dk2>
      <a:lt2>
        <a:srgbClr val="8DD8D3"/>
      </a:lt2>
      <a:accent1>
        <a:srgbClr val="0B6374"/>
      </a:accent1>
      <a:accent2>
        <a:srgbClr val="FD5B58"/>
      </a:accent2>
      <a:accent3>
        <a:srgbClr val="599191"/>
      </a:accent3>
      <a:accent4>
        <a:srgbClr val="D7E6A3"/>
      </a:accent4>
      <a:accent5>
        <a:srgbClr val="27278B"/>
      </a:accent5>
      <a:accent6>
        <a:srgbClr val="D558AB"/>
      </a:accent6>
      <a:hlink>
        <a:srgbClr val="27278B"/>
      </a:hlink>
      <a:folHlink>
        <a:srgbClr val="2727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